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ug-france.f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00808"/>
            <a:ext cx="9144000" cy="113001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Club utilisateurs Progress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France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17032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Colaborate-Thin" panose="02000506050000020004" pitchFamily="50" charset="0"/>
              </a:rPr>
              <a:t>Prévu le 9 juin 2015</a:t>
            </a: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Une idée de présentation ? Contactez-nous !</a:t>
            </a: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Nous </a:t>
            </a:r>
            <a:r>
              <a:rPr lang="fr-FR" smtClean="0">
                <a:latin typeface="Colaborate-Thin" panose="02000506050000020004" pitchFamily="50" charset="0"/>
              </a:rPr>
              <a:t>avons également toujours </a:t>
            </a:r>
            <a:r>
              <a:rPr lang="fr-FR" dirty="0" smtClean="0">
                <a:latin typeface="Colaborate-Thin" panose="02000506050000020004" pitchFamily="50" charset="0"/>
              </a:rPr>
              <a:t>besoin d’aide </a:t>
            </a:r>
          </a:p>
          <a:p>
            <a:endParaRPr lang="fr-FR" dirty="0" smtClean="0">
              <a:latin typeface="Colaborate-Thin" panose="02000506050000020004" pitchFamily="50" charset="0"/>
            </a:endParaRPr>
          </a:p>
          <a:p>
            <a:endParaRPr lang="fr-FR" dirty="0" smtClean="0">
              <a:latin typeface="Colaborate-Thin" panose="02000506050000020004" pitchFamily="50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251" y="260648"/>
            <a:ext cx="9145251" cy="648072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Prochain événement</a:t>
            </a:r>
            <a:endParaRPr lang="fr-FR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Colaborate-Thin" panose="02000506050000020004" pitchFamily="50" charset="0"/>
              </a:rPr>
              <a:t>Présentez votre société sur </a:t>
            </a:r>
            <a:r>
              <a:rPr lang="fr-FR" dirty="0" smtClean="0">
                <a:latin typeface="Colaborate-Thin" panose="02000506050000020004" pitchFamily="50" charset="0"/>
                <a:hlinkClick r:id="rId2"/>
              </a:rPr>
              <a:t>http://pug-france.fr</a:t>
            </a:r>
            <a:endParaRPr lang="fr-FR" dirty="0" smtClean="0">
              <a:latin typeface="Colaborate-Thin" panose="02000506050000020004" pitchFamily="50" charset="0"/>
            </a:endParaRP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Et gagnez un Kindle </a:t>
            </a:r>
            <a:r>
              <a:rPr lang="fr-FR" dirty="0" err="1" smtClean="0">
                <a:latin typeface="Colaborate-Thin" panose="02000506050000020004" pitchFamily="50" charset="0"/>
              </a:rPr>
              <a:t>Fire</a:t>
            </a:r>
            <a:r>
              <a:rPr lang="fr-FR" dirty="0" smtClean="0">
                <a:latin typeface="Colaborate-Thin" panose="02000506050000020004" pitchFamily="50" charset="0"/>
              </a:rPr>
              <a:t> HDX !</a:t>
            </a:r>
          </a:p>
          <a:p>
            <a:endParaRPr lang="fr-FR" dirty="0" smtClean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Présentation complète :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Description de la société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Produits utilisés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Contact (mail + tél)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Recherche et partage</a:t>
            </a:r>
            <a:endParaRPr lang="fr-FR" dirty="0" smtClean="0">
              <a:latin typeface="Colaborate-Thin" panose="02000506050000020004" pitchFamily="50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251" y="260648"/>
            <a:ext cx="9145251" cy="648072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Jeu concours</a:t>
            </a:r>
            <a:endParaRPr lang="fr-FR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7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Personnalisé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BD1622"/>
      </a:accent1>
      <a:accent2>
        <a:srgbClr val="0B478D"/>
      </a:accent2>
      <a:accent3>
        <a:srgbClr val="A28E6A"/>
      </a:accent3>
      <a:accent4>
        <a:srgbClr val="956251"/>
      </a:accent4>
      <a:accent5>
        <a:srgbClr val="918485"/>
      </a:accent5>
      <a:accent6>
        <a:srgbClr val="EE791B"/>
      </a:accent6>
      <a:hlink>
        <a:srgbClr val="EE791B"/>
      </a:hlink>
      <a:folHlink>
        <a:srgbClr val="96A9A9"/>
      </a:folHlink>
    </a:clrScheme>
    <a:fontScheme name="Personnalisé 1">
      <a:majorFont>
        <a:latin typeface="Colaborate-Bold"/>
        <a:ea typeface=""/>
        <a:cs typeface=""/>
      </a:majorFont>
      <a:minorFont>
        <a:latin typeface="Colaborate-Regular"/>
        <a:ea typeface=""/>
        <a:cs typeface="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3256</TotalTime>
  <Words>57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Colaborate-Bold</vt:lpstr>
      <vt:lpstr>Colaborate-Regular</vt:lpstr>
      <vt:lpstr>Colaborate-Thin</vt:lpstr>
      <vt:lpstr>Wingdings 2</vt:lpstr>
      <vt:lpstr>Capitaux</vt:lpstr>
      <vt:lpstr>Club utilisateurs Progress France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Club utilisateurs Progress</dc:title>
  <dc:creator>Gilles QUERRET</dc:creator>
  <cp:lastModifiedBy>Gilles QUERRET</cp:lastModifiedBy>
  <cp:revision>41</cp:revision>
  <dcterms:created xsi:type="dcterms:W3CDTF">2012-08-27T09:23:13Z</dcterms:created>
  <dcterms:modified xsi:type="dcterms:W3CDTF">2014-12-16T05:57:31Z</dcterms:modified>
</cp:coreProperties>
</file>