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3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DE9E6A-B277-4BB6-9119-2A791BB7077B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F6F9F83-19AA-422D-B13A-AB39A2537CF6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urveymonkey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00808"/>
            <a:ext cx="9144000" cy="113001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Club utilisateurs Progress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France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717032"/>
            <a:ext cx="23812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6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>
                <a:latin typeface="Colaborate-Thin" panose="02000506050000020004" pitchFamily="50" charset="0"/>
              </a:rPr>
              <a:t>Aux adhérents pour leur participation</a:t>
            </a:r>
          </a:p>
          <a:p>
            <a:endParaRPr lang="fr-FR" dirty="0">
              <a:latin typeface="Colaborate-Thin" panose="02000506050000020004" pitchFamily="50" charset="0"/>
            </a:endParaRPr>
          </a:p>
          <a:p>
            <a:r>
              <a:rPr lang="fr-FR" dirty="0" smtClean="0">
                <a:latin typeface="Colaborate-Thin" panose="02000506050000020004" pitchFamily="50" charset="0"/>
              </a:rPr>
              <a:t>Aux présentateurs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Thierry ROBISSON (</a:t>
            </a:r>
            <a:r>
              <a:rPr lang="fr-FR" dirty="0" err="1" smtClean="0">
                <a:latin typeface="Colaborate-Thin" panose="02000506050000020004" pitchFamily="50" charset="0"/>
              </a:rPr>
              <a:t>Kantena</a:t>
            </a:r>
            <a:r>
              <a:rPr lang="fr-FR" dirty="0" smtClean="0">
                <a:latin typeface="Colaborate-Thin" panose="02000506050000020004" pitchFamily="50" charset="0"/>
              </a:rPr>
              <a:t>)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Julien TONNERRE (</a:t>
            </a:r>
            <a:r>
              <a:rPr lang="fr-FR" dirty="0" err="1" smtClean="0">
                <a:latin typeface="Colaborate-Thin" panose="02000506050000020004" pitchFamily="50" charset="0"/>
              </a:rPr>
              <a:t>Cassiopae</a:t>
            </a:r>
            <a:r>
              <a:rPr lang="fr-FR" dirty="0" smtClean="0">
                <a:latin typeface="Colaborate-Thin" panose="02000506050000020004" pitchFamily="50" charset="0"/>
              </a:rPr>
              <a:t>)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Thierry BLANCHET (</a:t>
            </a:r>
            <a:r>
              <a:rPr lang="fr-FR" dirty="0" err="1" smtClean="0">
                <a:latin typeface="Colaborate-Thin" panose="02000506050000020004" pitchFamily="50" charset="0"/>
              </a:rPr>
              <a:t>Gamac</a:t>
            </a:r>
            <a:r>
              <a:rPr lang="fr-FR" dirty="0" smtClean="0">
                <a:latin typeface="Colaborate-Thin" panose="02000506050000020004" pitchFamily="50" charset="0"/>
              </a:rPr>
              <a:t>)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Matthieu BAUDIN (</a:t>
            </a:r>
            <a:r>
              <a:rPr lang="fr-FR" dirty="0" err="1" smtClean="0">
                <a:latin typeface="Colaborate-Thin" panose="02000506050000020004" pitchFamily="50" charset="0"/>
              </a:rPr>
              <a:t>Foederis</a:t>
            </a:r>
            <a:r>
              <a:rPr lang="fr-FR" dirty="0" smtClean="0">
                <a:latin typeface="Colaborate-Thin" panose="02000506050000020004" pitchFamily="50" charset="0"/>
              </a:rPr>
              <a:t>)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Laurent KIEFFER (Progress Software)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Gilles QUERRET (Riverside Software)</a:t>
            </a:r>
          </a:p>
          <a:p>
            <a:endParaRPr lang="fr-FR" dirty="0">
              <a:latin typeface="Colaborate-Thin" panose="02000506050000020004" pitchFamily="50" charset="0"/>
            </a:endParaRPr>
          </a:p>
          <a:p>
            <a:r>
              <a:rPr lang="fr-FR" dirty="0" smtClean="0">
                <a:latin typeface="Colaborate-Thin" panose="02000506050000020004" pitchFamily="50" charset="0"/>
              </a:rPr>
              <a:t>Aux membres du bureau, ainsi qu’à Nathalie BRAR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-1251" y="260648"/>
            <a:ext cx="9145251" cy="648072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b="1" dirty="0" smtClean="0">
                <a:solidFill>
                  <a:schemeClr val="accent2"/>
                </a:solidFill>
              </a:rPr>
              <a:t>Merci</a:t>
            </a:r>
            <a:endParaRPr lang="fr-FR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1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>
                <a:latin typeface="Colaborate-Thin" panose="02000506050000020004" pitchFamily="50" charset="0"/>
              </a:rPr>
              <a:t>Veuillez nous indiquer à quelle présentation vous souhaitez assister dans l’après-midi</a:t>
            </a:r>
          </a:p>
          <a:p>
            <a:endParaRPr lang="fr-FR" dirty="0">
              <a:latin typeface="Colaborate-Thin" panose="02000506050000020004" pitchFamily="50" charset="0"/>
            </a:endParaRPr>
          </a:p>
          <a:p>
            <a:r>
              <a:rPr lang="fr-FR" dirty="0" smtClean="0">
                <a:latin typeface="Colaborate-Thin" panose="02000506050000020004" pitchFamily="50" charset="0"/>
              </a:rPr>
              <a:t>Session 1 (14h00 – 15h00)</a:t>
            </a:r>
          </a:p>
          <a:p>
            <a:pPr lvl="1"/>
            <a:r>
              <a:rPr lang="fr-FR" dirty="0" err="1" smtClean="0">
                <a:latin typeface="Colaborate-Thin" panose="02000506050000020004" pitchFamily="50" charset="0"/>
              </a:rPr>
              <a:t>Next-gen</a:t>
            </a:r>
            <a:r>
              <a:rPr lang="fr-FR" dirty="0" smtClean="0">
                <a:latin typeface="Colaborate-Thin" panose="02000506050000020004" pitchFamily="50" charset="0"/>
              </a:rPr>
              <a:t> </a:t>
            </a:r>
            <a:r>
              <a:rPr lang="fr-FR" dirty="0" err="1" smtClean="0">
                <a:latin typeface="Colaborate-Thin" panose="02000506050000020004" pitchFamily="50" charset="0"/>
              </a:rPr>
              <a:t>appserver</a:t>
            </a:r>
            <a:endParaRPr lang="fr-FR" dirty="0" smtClean="0">
              <a:latin typeface="Colaborate-Thin" panose="02000506050000020004" pitchFamily="50" charset="0"/>
            </a:endParaRP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OpenEdge roadmap</a:t>
            </a:r>
          </a:p>
          <a:p>
            <a:r>
              <a:rPr lang="fr-FR" dirty="0" smtClean="0">
                <a:latin typeface="Colaborate-Thin" panose="02000506050000020004" pitchFamily="50" charset="0"/>
              </a:rPr>
              <a:t>Session 2 (15h15 – 16h15)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Modernisation OpenEdge</a:t>
            </a:r>
          </a:p>
          <a:p>
            <a:pPr lvl="1"/>
            <a:r>
              <a:rPr lang="fr-FR" dirty="0" smtClean="0">
                <a:latin typeface="Colaborate-Thin" panose="02000506050000020004" pitchFamily="50" charset="0"/>
              </a:rPr>
              <a:t>Tests unitaires et UI</a:t>
            </a:r>
            <a:endParaRPr lang="fr-FR" dirty="0">
              <a:latin typeface="Colaborate-Thin" panose="02000506050000020004" pitchFamily="50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-1251" y="260648"/>
            <a:ext cx="9145251" cy="648072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b="1" dirty="0" smtClean="0">
                <a:solidFill>
                  <a:schemeClr val="accent2"/>
                </a:solidFill>
              </a:rPr>
              <a:t>Organisation</a:t>
            </a:r>
            <a:endParaRPr lang="fr-FR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4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>
                <a:latin typeface="Colaborate-Thin" panose="02000506050000020004" pitchFamily="50" charset="0"/>
              </a:rPr>
              <a:t>19 au 21 novembre 2014 à Düsseldorf</a:t>
            </a:r>
          </a:p>
          <a:p>
            <a:r>
              <a:rPr lang="fr-FR" dirty="0" smtClean="0">
                <a:latin typeface="Colaborate-Thin" panose="02000506050000020004" pitchFamily="50" charset="0"/>
              </a:rPr>
              <a:t>420 personnes présentes</a:t>
            </a:r>
          </a:p>
          <a:p>
            <a:r>
              <a:rPr lang="fr-FR" dirty="0" smtClean="0">
                <a:latin typeface="Colaborate-Thin" panose="02000506050000020004" pitchFamily="50" charset="0"/>
              </a:rPr>
              <a:t>13 sponsors</a:t>
            </a:r>
          </a:p>
          <a:p>
            <a:r>
              <a:rPr lang="fr-FR" dirty="0" smtClean="0">
                <a:latin typeface="Colaborate-Thin" panose="02000506050000020004" pitchFamily="50" charset="0"/>
              </a:rPr>
              <a:t>12 clubs utilisateurs impliqués</a:t>
            </a:r>
          </a:p>
          <a:p>
            <a:endParaRPr lang="fr-FR" dirty="0">
              <a:latin typeface="Colaborate-Thin" panose="02000506050000020004" pitchFamily="50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-1251" y="260648"/>
            <a:ext cx="9145251" cy="648072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b="1" dirty="0" smtClean="0">
                <a:solidFill>
                  <a:schemeClr val="accent2"/>
                </a:solidFill>
              </a:rPr>
              <a:t>PUG Challenge Europe</a:t>
            </a:r>
            <a:endParaRPr lang="fr-FR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24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>
                <a:latin typeface="Colaborate-Thin" panose="02000506050000020004" pitchFamily="50" charset="0"/>
              </a:rPr>
              <a:t>2 sessions dans la matinée (dans cette salle)</a:t>
            </a:r>
          </a:p>
          <a:p>
            <a:r>
              <a:rPr lang="fr-FR" dirty="0" smtClean="0">
                <a:latin typeface="Colaborate-Thin" panose="02000506050000020004" pitchFamily="50" charset="0"/>
              </a:rPr>
              <a:t>4 sessions dans l’après-midi (dans cette salle et la salle à coté)</a:t>
            </a:r>
          </a:p>
          <a:p>
            <a:endParaRPr lang="fr-FR" dirty="0">
              <a:latin typeface="Colaborate-Thin" panose="02000506050000020004" pitchFamily="50" charset="0"/>
            </a:endParaRPr>
          </a:p>
          <a:p>
            <a:r>
              <a:rPr lang="fr-FR" dirty="0" smtClean="0">
                <a:latin typeface="Colaborate-Thin" panose="02000506050000020004" pitchFamily="50" charset="0"/>
              </a:rPr>
              <a:t>Repas de 12h15 à 14h00</a:t>
            </a:r>
          </a:p>
          <a:p>
            <a:r>
              <a:rPr lang="fr-FR" dirty="0" smtClean="0">
                <a:latin typeface="Colaborate-Thin" panose="02000506050000020004" pitchFamily="50" charset="0"/>
              </a:rPr>
              <a:t>Session de clôture à 16h15</a:t>
            </a:r>
          </a:p>
          <a:p>
            <a:r>
              <a:rPr lang="fr-FR" dirty="0" smtClean="0">
                <a:latin typeface="Colaborate-Thin" panose="02000506050000020004" pitchFamily="50" charset="0"/>
              </a:rPr>
              <a:t>Fin de la journée à 16h30</a:t>
            </a:r>
          </a:p>
          <a:p>
            <a:endParaRPr lang="fr-FR" dirty="0" smtClean="0">
              <a:latin typeface="Colaborate-Thin" panose="02000506050000020004" pitchFamily="50" charset="0"/>
            </a:endParaRPr>
          </a:p>
          <a:p>
            <a:r>
              <a:rPr lang="fr-FR" dirty="0" smtClean="0">
                <a:latin typeface="Colaborate-Thin" panose="02000506050000020004" pitchFamily="50" charset="0"/>
              </a:rPr>
              <a:t>Deux formulaires d’évaluation:</a:t>
            </a:r>
          </a:p>
          <a:p>
            <a:pPr lvl="1"/>
            <a:r>
              <a:rPr lang="fr-FR" dirty="0">
                <a:latin typeface="Colaborate-Thin" panose="02000506050000020004" pitchFamily="50" charset="0"/>
                <a:hlinkClick r:id="rId2"/>
              </a:rPr>
              <a:t>https://</a:t>
            </a:r>
            <a:r>
              <a:rPr lang="fr-FR" dirty="0" smtClean="0">
                <a:latin typeface="Colaborate-Thin" panose="02000506050000020004" pitchFamily="50" charset="0"/>
                <a:hlinkClick r:id="rId2"/>
              </a:rPr>
              <a:t>fr.surveymonkey.com/s/Q97TLDW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-1251" y="260648"/>
            <a:ext cx="9145251" cy="648072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b="1" dirty="0" smtClean="0">
                <a:solidFill>
                  <a:schemeClr val="accent2"/>
                </a:solidFill>
              </a:rPr>
              <a:t>Programme de la journée</a:t>
            </a:r>
            <a:endParaRPr lang="fr-FR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61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Personnalisé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BD1622"/>
      </a:accent1>
      <a:accent2>
        <a:srgbClr val="0B478D"/>
      </a:accent2>
      <a:accent3>
        <a:srgbClr val="A28E6A"/>
      </a:accent3>
      <a:accent4>
        <a:srgbClr val="956251"/>
      </a:accent4>
      <a:accent5>
        <a:srgbClr val="918485"/>
      </a:accent5>
      <a:accent6>
        <a:srgbClr val="EE791B"/>
      </a:accent6>
      <a:hlink>
        <a:srgbClr val="EE791B"/>
      </a:hlink>
      <a:folHlink>
        <a:srgbClr val="96A9A9"/>
      </a:folHlink>
    </a:clrScheme>
    <a:fontScheme name="Personnalisé 1">
      <a:majorFont>
        <a:latin typeface="Colaborate-Bold"/>
        <a:ea typeface=""/>
        <a:cs typeface=""/>
      </a:majorFont>
      <a:minorFont>
        <a:latin typeface="Colaborate-Regular"/>
        <a:ea typeface=""/>
        <a:cs typeface="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3250</TotalTime>
  <Words>158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Colaborate-Bold</vt:lpstr>
      <vt:lpstr>Colaborate-Regular</vt:lpstr>
      <vt:lpstr>Colaborate-Thin</vt:lpstr>
      <vt:lpstr>Wingdings 2</vt:lpstr>
      <vt:lpstr>Capitaux</vt:lpstr>
      <vt:lpstr>Club utilisateurs Progress France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Club utilisateurs Progress</dc:title>
  <dc:creator>Gilles QUERRET</dc:creator>
  <cp:lastModifiedBy>Gilles QUERRET</cp:lastModifiedBy>
  <cp:revision>39</cp:revision>
  <dcterms:created xsi:type="dcterms:W3CDTF">2012-08-27T09:23:13Z</dcterms:created>
  <dcterms:modified xsi:type="dcterms:W3CDTF">2014-12-16T08:00:16Z</dcterms:modified>
</cp:coreProperties>
</file>